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67" r:id="rId6"/>
    <p:sldId id="259" r:id="rId7"/>
    <p:sldId id="262" r:id="rId8"/>
    <p:sldId id="268" r:id="rId9"/>
    <p:sldId id="269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12" autoAdjust="0"/>
    <p:restoredTop sz="94660"/>
  </p:normalViewPr>
  <p:slideViewPr>
    <p:cSldViewPr>
      <p:cViewPr varScale="1">
        <p:scale>
          <a:sx n="68" d="100"/>
          <a:sy n="68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F8F54-113F-40C4-9D8A-C3BCB4EC1C43}" type="datetimeFigureOut">
              <a:rPr lang="pl-PL" smtClean="0"/>
              <a:t>2016-12-01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C56E0-C9FE-4BFF-B4DC-F7F4D51250E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C56E0-C9FE-4BFF-B4DC-F7F4D51250E7}" type="slidenum">
              <a:rPr lang="pl-PL" smtClean="0"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C64E-5069-420C-84D0-1AE79B12FFAE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01D2-F2BB-4C12-9C11-E0938CE7B3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C64E-5069-420C-84D0-1AE79B12FFAE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01D2-F2BB-4C12-9C11-E0938CE7B3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C64E-5069-420C-84D0-1AE79B12FFAE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01D2-F2BB-4C12-9C11-E0938CE7B3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C64E-5069-420C-84D0-1AE79B12FFAE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01D2-F2BB-4C12-9C11-E0938CE7B3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C64E-5069-420C-84D0-1AE79B12FFAE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01D2-F2BB-4C12-9C11-E0938CE7B3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C64E-5069-420C-84D0-1AE79B12FFAE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01D2-F2BB-4C12-9C11-E0938CE7B3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C64E-5069-420C-84D0-1AE79B12FFAE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01D2-F2BB-4C12-9C11-E0938CE7B3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C64E-5069-420C-84D0-1AE79B12FFAE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01D2-F2BB-4C12-9C11-E0938CE7B3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C64E-5069-420C-84D0-1AE79B12FFAE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01D2-F2BB-4C12-9C11-E0938CE7B3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C64E-5069-420C-84D0-1AE79B12FFAE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01D2-F2BB-4C12-9C11-E0938CE7B3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CC64E-5069-420C-84D0-1AE79B12FFAE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D01D2-F2BB-4C12-9C11-E0938CE7B35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CC64E-5069-420C-84D0-1AE79B12FFAE}" type="datetimeFigureOut">
              <a:rPr lang="pl-PL" smtClean="0"/>
              <a:pPr/>
              <a:t>2016-12-01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D01D2-F2BB-4C12-9C11-E0938CE7B35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2910" y="1785926"/>
            <a:ext cx="81439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Morze Bałtyckie</a:t>
            </a:r>
            <a:endParaRPr lang="pl-PL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Znalezione obrazy dla zapytania morze bałtyckie dzikie plaż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5850" y="0"/>
            <a:ext cx="10715662" cy="71437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Znalezione obrazy dla zapytania morze bałtyckie dzieci w mor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-214338"/>
            <a:ext cx="10646393" cy="70723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857356" y="500042"/>
            <a:ext cx="56744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15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Koniec</a:t>
            </a:r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57288" y="0"/>
            <a:ext cx="10287001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0" y="642918"/>
            <a:ext cx="9429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Morze Bałtyckie to płytkie</a:t>
            </a:r>
            <a:r>
              <a:rPr lang="pl-PL" dirty="0"/>
              <a:t> morze śródlądowe na szelfie kontynentalnym w północnej Europie. Połączone z Morzem </a:t>
            </a:r>
            <a:r>
              <a:rPr lang="pl-PL" dirty="0" smtClean="0"/>
              <a:t>Północnym</a:t>
            </a:r>
            <a:r>
              <a:rPr lang="pl-PL" dirty="0"/>
              <a:t> przez Cieśniny Duńskie (Mały Bełt, Wielki Bełt, Sund, </a:t>
            </a:r>
            <a:r>
              <a:rPr lang="pl-PL" dirty="0" smtClean="0"/>
              <a:t>Kattegat</a:t>
            </a:r>
            <a:r>
              <a:rPr lang="pl-PL" dirty="0"/>
              <a:t>, Skagerrak oraz Limfjord</a:t>
            </a:r>
            <a:r>
              <a:rPr lang="pl-PL" dirty="0" smtClean="0"/>
              <a:t>). </a:t>
            </a:r>
            <a:endParaRPr lang="pl-PL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Znalezione obrazy dla zapytania morze bałtyckie gdańsk atrakc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10301714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214546" y="15001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85720" y="92867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Jest to miasto o ponad tysiącletniej historii, którego tożsamość na przestrzeni wieków kształtowała się pod wpływem różnych kultur. Gdańsk był ongiś również największym miastem Rzeczypospolitej Obojga 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Narodów,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miastem królewskim i 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hanzeatyckim,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posiadał prawo do czynnego uczestnictwa w akcie wyboru 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króla </a:t>
            </a:r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 XVI w był najbogatszym w </a:t>
            </a:r>
            <a:r>
              <a:rPr lang="pl-PL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Rzeczypospolitej. </a:t>
            </a: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286116" y="0"/>
            <a:ext cx="2318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Gdańsk</a:t>
            </a:r>
            <a:endParaRPr lang="pl-P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Fontanna Neptuna w Gdańs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143500" cy="685800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429256" y="785794"/>
            <a:ext cx="34290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 smtClean="0"/>
              <a:t>Fontanna Neptuna w Gdańsku</a:t>
            </a:r>
            <a:endParaRPr lang="pl-PL" sz="6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Znalezione obrazy dla zapytania Długi rynek gdan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0154213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0" y="428604"/>
            <a:ext cx="2571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 smtClean="0"/>
              <a:t>Długi rynek w Gdańsku</a:t>
            </a:r>
            <a:endParaRPr lang="pl-PL" sz="4800" b="1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odobny obra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7354" y="0"/>
            <a:ext cx="12549314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0" y="571480"/>
            <a:ext cx="32861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Gdynia to miasto</a:t>
            </a:r>
            <a:r>
              <a:rPr lang="pl-PL" b="1" dirty="0"/>
              <a:t> na prawach powiatu w północnej Polsce, w województwie pomorskim, położone nad Morzem Bałtyckim, na Pobrzeżu Gdańskim i Pojezierzu Wschodniopomorskim. Wchodzi w skład Trójmiasta (wraz z Gdańskiem i Sopotem). Jest jednym z miast aglomeracji Trójmiasta.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Znalezione obrazy dla zapytania morze bałtyckie sop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357158" y="1142984"/>
            <a:ext cx="8286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600" b="1" dirty="0" smtClean="0"/>
              <a:t>Sopot</a:t>
            </a:r>
            <a:endParaRPr lang="pl-PL" sz="9600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Znalezione obrazy dla zapytania zamek malb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0159998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600" b="1" dirty="0" smtClean="0"/>
              <a:t>Zamek w Malborku</a:t>
            </a:r>
            <a:endParaRPr lang="pl-PL" sz="6600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Znalezione obrazy dla zapytania zamek malbork muze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12780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85720" y="214290"/>
            <a:ext cx="9644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>
                <a:solidFill>
                  <a:schemeClr val="bg1"/>
                </a:solidFill>
              </a:rPr>
              <a:t>Muzeum zamkowe w Malborku</a:t>
            </a:r>
            <a:endParaRPr lang="pl-PL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54</Words>
  <Application>Microsoft Office PowerPoint</Application>
  <PresentationFormat>Pokaz na ekranie (4:3)</PresentationFormat>
  <Paragraphs>12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Toshiba</dc:creator>
  <cp:lastModifiedBy>Toshiba</cp:lastModifiedBy>
  <cp:revision>7</cp:revision>
  <dcterms:created xsi:type="dcterms:W3CDTF">2016-12-01T07:17:42Z</dcterms:created>
  <dcterms:modified xsi:type="dcterms:W3CDTF">2016-12-01T12:55:09Z</dcterms:modified>
</cp:coreProperties>
</file>